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70" d="100"/>
          <a:sy n="70" d="100"/>
        </p:scale>
        <p:origin x="762" y="6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2B60749-3832-4E1E-A31D-809AE5590FF3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C3811317-C6D4-430F-B652-605DE22A8EC9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0CF8AD9-41CF-41DE-8780-4B6F1CB0C2C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17DE5C-B6C7-455B-888B-5ADCE22B4D01}" type="datetimeFigureOut">
              <a:rPr lang="en-US" smtClean="0"/>
              <a:t>3/12/2021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B188CBE-3AD7-437A-A038-8246EAD965E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CD61BF8-56E0-4D08-9489-B3E76C3E425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E0ABD8-0737-4948-9247-1ACA2FD0128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8012869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6AFB245-912A-4C11-8DA8-273BED41DFA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089AD708-91A3-47B2-A298-FDC561E29F7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A39547F-A061-4398-BCF2-0C2FBFEEB3C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17DE5C-B6C7-455B-888B-5ADCE22B4D01}" type="datetimeFigureOut">
              <a:rPr lang="en-US" smtClean="0"/>
              <a:t>3/12/2021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CE5E8CE-8C65-4C8C-BD13-8BC6947D1D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E6918CA-E1AF-487D-AB05-66DF9859B6C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E0ABD8-0737-4948-9247-1ACA2FD0128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9032967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0F6A736E-027A-4A0A-BE63-600AB491BC92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9856F55-F313-4C8F-B527-F7748EE407F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7A7FD13-13F8-4BD8-A3D0-FD0ABB32F5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17DE5C-B6C7-455B-888B-5ADCE22B4D01}" type="datetimeFigureOut">
              <a:rPr lang="en-US" smtClean="0"/>
              <a:t>3/12/2021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179CC48-6E7E-48A8-AA49-F948AFA5942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FAE649F-9549-4CDA-BCD4-78B76F50983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E0ABD8-0737-4948-9247-1ACA2FD0128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6140197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F7427DA-B0FE-4172-9AE3-CF6F368B75D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06CEC7F-4F26-438F-BCEC-19018F5E4D6F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1E353AA-D121-4070-A927-B3D5B9A9BAB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17DE5C-B6C7-455B-888B-5ADCE22B4D01}" type="datetimeFigureOut">
              <a:rPr lang="en-US" smtClean="0"/>
              <a:t>3/12/2021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FDDC5B1-1DD0-4A94-A75B-1AA2969AD71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9B0F2FC-C9A7-40E7-9AEB-A4DD484A02B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E0ABD8-0737-4948-9247-1ACA2FD0128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1184127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44071A6-8F0C-49A8-8934-FAF43C5A492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9D60A81-F3C5-4143-A168-984667AB6F98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99DDADB-1743-47C8-AE08-99A741BBCEF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17DE5C-B6C7-455B-888B-5ADCE22B4D01}" type="datetimeFigureOut">
              <a:rPr lang="en-US" smtClean="0"/>
              <a:t>3/12/2021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93F1157-FFE3-46FF-AB1C-34B411253FA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1B66FE5-1E76-4DF6-A056-5CF3528C1C3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E0ABD8-0737-4948-9247-1ACA2FD0128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1519757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1C4DA8D-8A7B-4169-96B6-FBA7F4899E4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22EC9B14-D9C9-4BE1-B42F-9B9A781226A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F0727E59-13AC-4874-B989-97580AFCEEFD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1341BB39-94D2-4009-BE69-21C247326B5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17DE5C-B6C7-455B-888B-5ADCE22B4D01}" type="datetimeFigureOut">
              <a:rPr lang="en-US" smtClean="0"/>
              <a:t>3/12/2021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2C6984BC-8640-4803-B7BE-BEFA9732536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6F53E4BB-EC25-47A5-873B-4FFA00867C7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E0ABD8-0737-4948-9247-1ACA2FD0128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4470039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97F13B9-C91B-4216-AC61-6B52D90C13F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AF37144E-CFFB-4020-AED0-D760CD7D1EFB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C0D00224-C3F5-4B31-A971-315737647E1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62455F76-716B-4222-8D9C-78AB2D38E61F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CBB9813F-301B-41A7-A39B-8BF356958571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C9BB0B02-026B-4890-8C40-56058A923C6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17DE5C-B6C7-455B-888B-5ADCE22B4D01}" type="datetimeFigureOut">
              <a:rPr lang="en-US" smtClean="0"/>
              <a:t>3/12/2021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AEDE614-BE2B-4E96-8616-3DB37E82966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C1165F48-202C-45AC-ABE7-600D037362B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E0ABD8-0737-4948-9247-1ACA2FD0128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534807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8616948-F928-4956-8A7D-5E7A4B9603F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E9EA5D24-D952-4233-B681-65E6160108A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17DE5C-B6C7-455B-888B-5ADCE22B4D01}" type="datetimeFigureOut">
              <a:rPr lang="en-US" smtClean="0"/>
              <a:t>3/12/2021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DFFF0968-5388-40FC-AD01-B1388D891CA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71DFCD3D-09F7-4D51-8417-F04595E447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E0ABD8-0737-4948-9247-1ACA2FD0128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5027185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8637E6C1-2815-4C51-BC8D-A9EB94BA727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17DE5C-B6C7-455B-888B-5ADCE22B4D01}" type="datetimeFigureOut">
              <a:rPr lang="en-US" smtClean="0"/>
              <a:t>3/12/2021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2DFE3D45-3EB5-46DF-8C28-51E86538C60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F54A5A3C-4814-4DB9-9C6B-7B078FD86F1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E0ABD8-0737-4948-9247-1ACA2FD0128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8083904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B39FDEE-55AF-40FE-AF99-7035E5A5AB6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D893FC1-BEEA-4D9A-848B-EC32BAB712D9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80688FA2-C039-4A12-AAA7-2B3279AF331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BE4B7DD7-CF0F-45A3-836F-EF76E75BB70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17DE5C-B6C7-455B-888B-5ADCE22B4D01}" type="datetimeFigureOut">
              <a:rPr lang="en-US" smtClean="0"/>
              <a:t>3/12/2021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ABD3BB83-C9D4-4D29-9D17-5A03CADCC0D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6233D9F7-B5BD-4941-A172-B2F51CA3F07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E0ABD8-0737-4948-9247-1ACA2FD0128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8030615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D217C6C-14FD-484C-81CC-D96E3AB1DED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0C865BE0-79B1-4683-8754-8A852329CB72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F05F2816-55F6-4770-86A5-A96F47A7119F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CBE7672-913E-450D-8392-69EA5FAD57C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17DE5C-B6C7-455B-888B-5ADCE22B4D01}" type="datetimeFigureOut">
              <a:rPr lang="en-US" smtClean="0"/>
              <a:t>3/12/2021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E153AA78-5A06-4D9A-AD8E-0275F40F2A6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9B3A9BC2-C237-457B-B8BD-59581899178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E0ABD8-0737-4948-9247-1ACA2FD0128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9292582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8B3E8B6F-5A39-4310-A385-F4F67072466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C05A3A0B-F4C8-40E4-ACEE-80A0D6C83059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52F28030-D200-4EA3-85B3-0D8E8A29BBBA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517DE5C-B6C7-455B-888B-5ADCE22B4D01}" type="datetimeFigureOut">
              <a:rPr lang="en-US" smtClean="0"/>
              <a:t>3/12/2021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1D19752-F27B-4ADC-9B2F-9B04AEE601D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AE5DDE9-3372-4FAF-B042-3A7864C4EB21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2E0ABD8-0737-4948-9247-1ACA2FD0128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2649710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hyperlink" Target="https://www.libreoffice.org/" TargetMode="Externa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ubtitle 2">
            <a:extLst>
              <a:ext uri="{FF2B5EF4-FFF2-40B4-BE49-F238E27FC236}">
                <a16:creationId xmlns:a16="http://schemas.microsoft.com/office/drawing/2014/main" id="{BC76A1AE-E5D7-4599-BDD8-140310FCAE88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1505243"/>
            <a:ext cx="9144000" cy="3752557"/>
          </a:xfrm>
        </p:spPr>
        <p:txBody>
          <a:bodyPr>
            <a:normAutofit/>
          </a:bodyPr>
          <a:lstStyle/>
          <a:p>
            <a:pPr>
              <a:lnSpc>
                <a:spcPct val="150000"/>
              </a:lnSpc>
            </a:pPr>
            <a:r>
              <a:rPr lang="en-US" sz="4000" b="1" dirty="0">
                <a:solidFill>
                  <a:schemeClr val="accent1"/>
                </a:solidFill>
                <a:hlinkClick r:id="rId2">
                  <a:extLst>
                    <a:ext uri="{A12FA001-AC4F-418D-AE19-62706E023703}">
                      <ahyp:hlinkClr xmlns:ahyp="http://schemas.microsoft.com/office/drawing/2018/hyperlinkcolor" val="tx"/>
                    </a:ext>
                  </a:extLst>
                </a:hlinkClick>
              </a:rPr>
              <a:t>hyperlink</a:t>
            </a:r>
            <a:r>
              <a:rPr lang="hu-HU" sz="4000" b="1" dirty="0">
                <a:solidFill>
                  <a:schemeClr val="accent1"/>
                </a:solidFill>
                <a:hlinkClick r:id="rId2">
                  <a:extLst>
                    <a:ext uri="{A12FA001-AC4F-418D-AE19-62706E023703}">
                      <ahyp:hlinkClr xmlns:ahyp="http://schemas.microsoft.com/office/drawing/2018/hyperlinkcolor" val="tx"/>
                    </a:ext>
                  </a:extLst>
                </a:hlinkClick>
              </a:rPr>
              <a:t> </a:t>
            </a:r>
            <a:r>
              <a:rPr lang="en-US" sz="4000" b="1" dirty="0">
                <a:solidFill>
                  <a:schemeClr val="accent1"/>
                </a:solidFill>
                <a:hlinkClick r:id="rId2">
                  <a:extLst>
                    <a:ext uri="{A12FA001-AC4F-418D-AE19-62706E023703}">
                      <ahyp:hlinkClr xmlns:ahyp="http://schemas.microsoft.com/office/drawing/2018/hyperlinkcolor" val="tx"/>
                    </a:ext>
                  </a:extLst>
                </a:hlinkClick>
              </a:rPr>
              <a:t>color</a:t>
            </a:r>
            <a:r>
              <a:rPr lang="hu-HU" sz="4000" b="1" dirty="0">
                <a:solidFill>
                  <a:schemeClr val="accent1"/>
                </a:solidFill>
                <a:hlinkClick r:id="rId2">
                  <a:extLst>
                    <a:ext uri="{A12FA001-AC4F-418D-AE19-62706E023703}">
                      <ahyp:hlinkClr xmlns:ahyp="http://schemas.microsoft.com/office/drawing/2018/hyperlinkcolor" val="tx"/>
                    </a:ext>
                  </a:extLst>
                </a:hlinkClick>
              </a:rPr>
              <a:t> 1</a:t>
            </a:r>
            <a:endParaRPr lang="hu-HU" sz="4000" b="1" dirty="0">
              <a:solidFill>
                <a:schemeClr val="accent1"/>
              </a:solidFill>
            </a:endParaRPr>
          </a:p>
          <a:p>
            <a:pPr>
              <a:lnSpc>
                <a:spcPct val="150000"/>
              </a:lnSpc>
            </a:pPr>
            <a:r>
              <a:rPr lang="en-US" sz="4000" b="1" dirty="0">
                <a:solidFill>
                  <a:srgbClr val="FF0000"/>
                </a:solidFill>
                <a:hlinkClick r:id="rId2">
                  <a:extLst>
                    <a:ext uri="{A12FA001-AC4F-418D-AE19-62706E023703}">
                      <ahyp:hlinkClr xmlns:ahyp="http://schemas.microsoft.com/office/drawing/2018/hyperlinkcolor" val="tx"/>
                    </a:ext>
                  </a:extLst>
                </a:hlinkClick>
              </a:rPr>
              <a:t>hyperlink</a:t>
            </a:r>
            <a:r>
              <a:rPr lang="hu-HU" sz="4000" b="1" dirty="0">
                <a:solidFill>
                  <a:srgbClr val="FF0000"/>
                </a:solidFill>
                <a:hlinkClick r:id="rId2">
                  <a:extLst>
                    <a:ext uri="{A12FA001-AC4F-418D-AE19-62706E023703}">
                      <ahyp:hlinkClr xmlns:ahyp="http://schemas.microsoft.com/office/drawing/2018/hyperlinkcolor" val="tx"/>
                    </a:ext>
                  </a:extLst>
                </a:hlinkClick>
              </a:rPr>
              <a:t> </a:t>
            </a:r>
            <a:r>
              <a:rPr lang="en-US" sz="4000" b="1" dirty="0">
                <a:solidFill>
                  <a:srgbClr val="FF0000"/>
                </a:solidFill>
                <a:hlinkClick r:id="rId2">
                  <a:extLst>
                    <a:ext uri="{A12FA001-AC4F-418D-AE19-62706E023703}">
                      <ahyp:hlinkClr xmlns:ahyp="http://schemas.microsoft.com/office/drawing/2018/hyperlinkcolor" val="tx"/>
                    </a:ext>
                  </a:extLst>
                </a:hlinkClick>
              </a:rPr>
              <a:t>color</a:t>
            </a:r>
            <a:r>
              <a:rPr lang="hu-HU" sz="4000" b="1" dirty="0">
                <a:solidFill>
                  <a:srgbClr val="FF0000"/>
                </a:solidFill>
                <a:hlinkClick r:id="rId2">
                  <a:extLst>
                    <a:ext uri="{A12FA001-AC4F-418D-AE19-62706E023703}">
                      <ahyp:hlinkClr xmlns:ahyp="http://schemas.microsoft.com/office/drawing/2018/hyperlinkcolor" val="tx"/>
                    </a:ext>
                  </a:extLst>
                </a:hlinkClick>
              </a:rPr>
              <a:t> 2</a:t>
            </a:r>
          </a:p>
          <a:p>
            <a:pPr>
              <a:lnSpc>
                <a:spcPct val="150000"/>
              </a:lnSpc>
            </a:pPr>
            <a:r>
              <a:rPr lang="en-US" sz="4000" b="1" dirty="0">
                <a:solidFill>
                  <a:schemeClr val="accent6">
                    <a:lumMod val="75000"/>
                  </a:schemeClr>
                </a:solidFill>
                <a:hlinkClick r:id="rId2">
                  <a:extLst>
                    <a:ext uri="{A12FA001-AC4F-418D-AE19-62706E023703}">
                      <ahyp:hlinkClr xmlns:ahyp="http://schemas.microsoft.com/office/drawing/2018/hyperlinkcolor" val="tx"/>
                    </a:ext>
                  </a:extLst>
                </a:hlinkClick>
              </a:rPr>
              <a:t>hyperlink</a:t>
            </a:r>
            <a:r>
              <a:rPr lang="hu-HU" sz="4000" b="1" dirty="0">
                <a:solidFill>
                  <a:schemeClr val="accent6">
                    <a:lumMod val="75000"/>
                  </a:schemeClr>
                </a:solidFill>
                <a:hlinkClick r:id="rId2">
                  <a:extLst>
                    <a:ext uri="{A12FA001-AC4F-418D-AE19-62706E023703}">
                      <ahyp:hlinkClr xmlns:ahyp="http://schemas.microsoft.com/office/drawing/2018/hyperlinkcolor" val="tx"/>
                    </a:ext>
                  </a:extLst>
                </a:hlinkClick>
              </a:rPr>
              <a:t> </a:t>
            </a:r>
            <a:r>
              <a:rPr lang="en-US" sz="4000" b="1" dirty="0">
                <a:solidFill>
                  <a:schemeClr val="accent6">
                    <a:lumMod val="75000"/>
                  </a:schemeClr>
                </a:solidFill>
                <a:hlinkClick r:id="rId2">
                  <a:extLst>
                    <a:ext uri="{A12FA001-AC4F-418D-AE19-62706E023703}">
                      <ahyp:hlinkClr xmlns:ahyp="http://schemas.microsoft.com/office/drawing/2018/hyperlinkcolor" val="tx"/>
                    </a:ext>
                  </a:extLst>
                </a:hlinkClick>
              </a:rPr>
              <a:t>color</a:t>
            </a:r>
            <a:r>
              <a:rPr lang="hu-HU" sz="4000" b="1" dirty="0">
                <a:solidFill>
                  <a:schemeClr val="accent6">
                    <a:lumMod val="75000"/>
                  </a:schemeClr>
                </a:solidFill>
                <a:hlinkClick r:id="rId2">
                  <a:extLst>
                    <a:ext uri="{A12FA001-AC4F-418D-AE19-62706E023703}">
                      <ahyp:hlinkClr xmlns:ahyp="http://schemas.microsoft.com/office/drawing/2018/hyperlinkcolor" val="tx"/>
                    </a:ext>
                  </a:extLst>
                </a:hlinkClick>
              </a:rPr>
              <a:t> 3</a:t>
            </a:r>
            <a:endParaRPr lang="en-US" sz="4000" b="1" dirty="0">
              <a:solidFill>
                <a:schemeClr val="accent6">
                  <a:lumMod val="75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0595378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6</TotalTime>
  <Words>9</Words>
  <Application>Microsoft Office PowerPoint</Application>
  <PresentationFormat>Widescreen</PresentationFormat>
  <Paragraphs>3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fejleszto</dc:creator>
  <cp:lastModifiedBy>fejleszto</cp:lastModifiedBy>
  <cp:revision>2</cp:revision>
  <dcterms:created xsi:type="dcterms:W3CDTF">2021-03-12T07:44:29Z</dcterms:created>
  <dcterms:modified xsi:type="dcterms:W3CDTF">2021-03-12T07:54:06Z</dcterms:modified>
</cp:coreProperties>
</file>

<file path=docProps/thumbnail.jpeg>
</file>