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8640763" cy="57594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4" userDrawn="1">
          <p15:clr>
            <a:srgbClr val="A4A3A4"/>
          </p15:clr>
        </p15:guide>
        <p15:guide id="2" pos="27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8D6E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howGuides="1">
      <p:cViewPr varScale="1">
        <p:scale>
          <a:sx n="69" d="100"/>
          <a:sy n="69" d="100"/>
        </p:scale>
        <p:origin x="1512" y="62"/>
      </p:cViewPr>
      <p:guideLst>
        <p:guide orient="horz" pos="1814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/>
          </p:nvPr>
        </p:nvSpPr>
        <p:spPr>
          <a:xfrm>
            <a:off x="432000" y="309204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/>
          </p:nvPr>
        </p:nvSpPr>
        <p:spPr>
          <a:xfrm>
            <a:off x="441648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306144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69088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3200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/>
          </p:nvPr>
        </p:nvSpPr>
        <p:spPr>
          <a:xfrm>
            <a:off x="306144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/>
          </p:nvPr>
        </p:nvSpPr>
        <p:spPr>
          <a:xfrm>
            <a:off x="569088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432000" y="229680"/>
            <a:ext cx="7776000" cy="445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/>
          </p:nvPr>
        </p:nvSpPr>
        <p:spPr>
          <a:xfrm>
            <a:off x="441648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llout: Right Arrow 2">
            <a:extLst>
              <a:ext uri="{FF2B5EF4-FFF2-40B4-BE49-F238E27FC236}">
                <a16:creationId xmlns:a16="http://schemas.microsoft.com/office/drawing/2014/main" id="{11A1AB29-84F2-C41B-B4E8-377F4F20AB75}"/>
              </a:ext>
            </a:extLst>
          </p:cNvPr>
          <p:cNvSpPr/>
          <p:nvPr/>
        </p:nvSpPr>
        <p:spPr>
          <a:xfrm rot="17364035">
            <a:off x="3296444" y="1812925"/>
            <a:ext cx="2047875" cy="2133600"/>
          </a:xfrm>
          <a:prstGeom prst="rightArrowCallout">
            <a:avLst>
              <a:gd name="adj1" fmla="val 16078"/>
              <a:gd name="adj2" fmla="val 16078"/>
              <a:gd name="adj3" fmla="val 14591"/>
              <a:gd name="adj4" fmla="val 49751"/>
            </a:avLst>
          </a:prstGeom>
          <a:solidFill>
            <a:srgbClr val="CCDAE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t" anchorCtr="0" forceAA="0" upright="1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de-DE" sz="80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MS Mincho" panose="02020609040205080304" pitchFamily="49" charset="-128"/>
                <a:cs typeface="Arial" panose="020B0604020202020204" pitchFamily="34" charset="0"/>
              </a:rPr>
              <a:t>A b c d e f g h i j k l m n o p q r s t u v w x y z A b c d e f g h i j k l m n o p q r s t u v w x y z A b c d e f g h i j k l m n o p q r s t u v w x y z A b c d e f g h i j k l m n o p q r s t u v w x y z A b c d e f g h i j k l m n o p q r s t u v w x</a:t>
            </a:r>
            <a:endParaRPr lang="en-US" sz="1100">
              <a:effectLst/>
              <a:ea typeface="MS Mincho" panose="02020609040205080304" pitchFamily="49" charset="-128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35</TotalTime>
  <Words>128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Courier New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Regina Henschel</dc:creator>
  <dc:description/>
  <cp:lastModifiedBy>Regina Henschel</cp:lastModifiedBy>
  <cp:revision>11</cp:revision>
  <dcterms:created xsi:type="dcterms:W3CDTF">2022-06-12T12:56:30Z</dcterms:created>
  <dcterms:modified xsi:type="dcterms:W3CDTF">2022-07-22T12:37:38Z</dcterms:modified>
  <dc:language>de-DE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Custom</vt:lpwstr>
  </property>
  <property fmtid="{D5CDD505-2E9C-101B-9397-08002B2CF9AE}" pid="3" name="Slides">
    <vt:r8>1</vt:r8>
  </property>
</Properties>
</file>