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1152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DFDA5D-BB4F-432E-812F-CEE4F11A1B6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2F946E6-AF87-4829-BE39-7F7758D4531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8D7F0C-080C-4B63-B063-33A1CCEDEC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65249-580A-4EDE-A3ED-F4DA33FB0074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2C5517-FA09-4846-BDEF-DDF6B0B72E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2599FDF-B5C7-4654-B894-3C526B395F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B2E9F-8B3F-44CA-A091-CEDBC13145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51490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F6A58C7-87F5-4CC4-9B91-91D0952350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EF71E48-EB3E-42B6-B363-4319DF88C2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21EE2D-36CE-4CBE-BABF-06D736E519B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565249-580A-4EDE-A3ED-F4DA33FB0074}" type="datetimeFigureOut">
              <a:rPr lang="en-US" smtClean="0"/>
              <a:t>5/4/2022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D71626E-53DD-493E-ACFD-65FA5511287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8B06946-B1F2-47E8-965D-D4377DD5FE5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EB2E9F-8B3F-44CA-A091-CEDBC13145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4245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5">
            <a:extLst>
              <a:ext uri="{FF2B5EF4-FFF2-40B4-BE49-F238E27FC236}">
                <a16:creationId xmlns:a16="http://schemas.microsoft.com/office/drawing/2014/main" id="{C161022E-A9C6-44CE-84DB-26D9BC18F0C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26242456"/>
              </p:ext>
            </p:extLst>
          </p:nvPr>
        </p:nvGraphicFramePr>
        <p:xfrm>
          <a:off x="2032000" y="719666"/>
          <a:ext cx="8128000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28000">
                  <a:extLst>
                    <a:ext uri="{9D8B030D-6E8A-4147-A177-3AD203B41FA5}">
                      <a16:colId xmlns:a16="http://schemas.microsoft.com/office/drawing/2014/main" val="400556681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A1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73758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A2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765171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60982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2022-05-04T15:15:54Z</dcterms:created>
  <dcterms:modified xsi:type="dcterms:W3CDTF">2022-05-04T15:16:01Z</dcterms:modified>
</cp:coreProperties>
</file>

<file path=docProps/thumbnail.jpeg>
</file>